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1" autoAdjust="0"/>
    <p:restoredTop sz="77563" autoAdjust="0"/>
  </p:normalViewPr>
  <p:slideViewPr>
    <p:cSldViewPr>
      <p:cViewPr varScale="1">
        <p:scale>
          <a:sx n="100" d="100"/>
          <a:sy n="100" d="100"/>
        </p:scale>
        <p:origin x="2296" y="16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7939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0688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366546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2112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which is also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647757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46336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355912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31850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4462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should grapes all the data been published by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240503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416215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38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95381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15081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(which was one of the alternatives),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223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89"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32"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53"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95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(Alternative)</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603754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(Used)</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38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764363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5940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119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28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81952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3607645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045093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901754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621794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476839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1890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41179759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2859757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4359498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1321148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6225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2852</Words>
  <Application>Microsoft Macintosh PowerPoint</Application>
  <PresentationFormat>On-screen Show (4:3)</PresentationFormat>
  <Paragraphs>809</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 (Alternative)</vt:lpstr>
      <vt:lpstr>Plant Setup &amp; Implementation (Used)</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449</cp:revision>
  <dcterms:created xsi:type="dcterms:W3CDTF">2001-05-16T08:02:00Z</dcterms:created>
  <dcterms:modified xsi:type="dcterms:W3CDTF">2018-07-16T08:05:54Z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